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3"/>
    <p:sldMasterId id="2147483682" r:id="rId4"/>
  </p:sldMasterIdLst>
  <p:notesMasterIdLst>
    <p:notesMasterId r:id="rId8"/>
  </p:notesMasterIdLst>
  <p:sldIdLst>
    <p:sldId id="256" r:id="rId5"/>
    <p:sldId id="265" r:id="rId6"/>
    <p:sldId id="266" r:id="rId7"/>
    <p:sldId id="267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BB9E0"/>
    <a:srgbClr val="E5E5E5"/>
    <a:srgbClr val="1B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 autoAdjust="0"/>
    <p:restoredTop sz="94660"/>
  </p:normalViewPr>
  <p:slideViewPr>
    <p:cSldViewPr>
      <p:cViewPr>
        <p:scale>
          <a:sx n="87" d="100"/>
          <a:sy n="87" d="100"/>
        </p:scale>
        <p:origin x="-1056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3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9679"/>
          <a:stretch>
            <a:fillRect/>
          </a:stretch>
        </p:blipFill>
        <p:spPr>
          <a:xfrm>
            <a:off x="0" y="-27384"/>
            <a:ext cx="12192000" cy="691276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14400" y="2132856"/>
            <a:ext cx="10363200" cy="147002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450533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911424" y="2348879"/>
            <a:ext cx="2844800" cy="327423"/>
          </a:xfrm>
        </p:spPr>
        <p:txBody>
          <a:bodyPr anchor="b">
            <a:noAutofit/>
          </a:bodyPr>
          <a:lstStyle>
            <a:lvl1pPr algn="l"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11424" y="2740769"/>
            <a:ext cx="4464496" cy="59200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955812" y="4030002"/>
            <a:ext cx="4420107" cy="91116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955812" y="3645668"/>
            <a:ext cx="2844861" cy="34475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5" y="5077692"/>
            <a:ext cx="3348865" cy="51154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5" y="5589240"/>
            <a:ext cx="4428985" cy="63058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 hidden="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450533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911424" y="1700808"/>
            <a:ext cx="2844800" cy="340816"/>
          </a:xfrm>
        </p:spPr>
        <p:txBody>
          <a:bodyPr anchor="b">
            <a:noAutofit/>
          </a:bodyPr>
          <a:lstStyle>
            <a:lvl1pPr algn="l"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11423" y="2092698"/>
            <a:ext cx="5916203" cy="328190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955812" y="3237271"/>
            <a:ext cx="5857380" cy="551770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955812" y="2852937"/>
            <a:ext cx="2844861" cy="30427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5" y="4149080"/>
            <a:ext cx="3348865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5" y="4632550"/>
            <a:ext cx="5869145" cy="158727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20"/>
          </p:nvPr>
        </p:nvSpPr>
        <p:spPr>
          <a:xfrm>
            <a:off x="8256240" y="1700213"/>
            <a:ext cx="3240088" cy="451961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450533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911424" y="2132855"/>
            <a:ext cx="2844800" cy="355927"/>
          </a:xfrm>
        </p:spPr>
        <p:txBody>
          <a:bodyPr anchor="b">
            <a:noAutofit/>
          </a:bodyPr>
          <a:lstStyle>
            <a:lvl1pPr algn="l"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11423" y="2524745"/>
            <a:ext cx="4752529" cy="283173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5" y="3356992"/>
            <a:ext cx="3348865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5" y="3840462"/>
            <a:ext cx="4714727" cy="158727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450533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4943871" y="1916832"/>
            <a:ext cx="2520280" cy="355927"/>
          </a:xfrm>
        </p:spPr>
        <p:txBody>
          <a:bodyPr anchor="b">
            <a:noAutofit/>
          </a:bodyPr>
          <a:lstStyle>
            <a:lvl1pPr algn="l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943871" y="2308722"/>
            <a:ext cx="2268745" cy="929231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943871" y="3374477"/>
            <a:ext cx="2268744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4943871" y="3857947"/>
            <a:ext cx="2196737" cy="158727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3778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1051967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589687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063552" y="2380730"/>
            <a:ext cx="2268745" cy="929231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063552" y="3446485"/>
            <a:ext cx="2268744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2063552" y="3929955"/>
            <a:ext cx="2196737" cy="158727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2063552" y="1973285"/>
            <a:ext cx="2268744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13792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3778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1051967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589687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616280" y="2668762"/>
            <a:ext cx="2268745" cy="929231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8616280" y="3734517"/>
            <a:ext cx="2268744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8616280" y="4217987"/>
            <a:ext cx="2196737" cy="158727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148721" y="2300349"/>
            <a:ext cx="395551" cy="386673"/>
            <a:chOff x="839788" y="1628800"/>
            <a:chExt cx="395551" cy="386673"/>
          </a:xfrm>
        </p:grpSpPr>
        <p:sp>
          <p:nvSpPr>
            <p:cNvPr id="20" name="矩形 19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8148721" y="3722868"/>
            <a:ext cx="395551" cy="386673"/>
            <a:chOff x="839788" y="1628800"/>
            <a:chExt cx="395551" cy="386673"/>
          </a:xfrm>
        </p:grpSpPr>
        <p:sp>
          <p:nvSpPr>
            <p:cNvPr id="24" name="矩形 23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8616280" y="2301957"/>
            <a:ext cx="2268744" cy="37502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911424" y="2348879"/>
            <a:ext cx="2844800" cy="327423"/>
          </a:xfrm>
        </p:spPr>
        <p:txBody>
          <a:bodyPr anchor="b">
            <a:noAutofit/>
          </a:bodyPr>
          <a:lstStyle>
            <a:lvl1pPr algn="l"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11424" y="2740769"/>
            <a:ext cx="4464496" cy="59200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955812" y="4030002"/>
            <a:ext cx="4420107" cy="91116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955812" y="3645668"/>
            <a:ext cx="2844861" cy="34475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5" y="5239193"/>
            <a:ext cx="3348865" cy="51154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5" y="5750741"/>
            <a:ext cx="8029385" cy="32280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3778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1051967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589687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911424" y="2132856"/>
            <a:ext cx="2844800" cy="327423"/>
          </a:xfrm>
        </p:spPr>
        <p:txBody>
          <a:bodyPr anchor="b">
            <a:noAutofit/>
          </a:bodyPr>
          <a:lstStyle>
            <a:lvl1pPr algn="l"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11424" y="2524746"/>
            <a:ext cx="4464496" cy="59200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955812" y="3813979"/>
            <a:ext cx="4420107" cy="91116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955812" y="3429645"/>
            <a:ext cx="2844861" cy="34475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5" y="5023170"/>
            <a:ext cx="3348865" cy="51154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5" y="5534718"/>
            <a:ext cx="8029385" cy="32280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3778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1051967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589687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206125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1074314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612034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946935" y="5331366"/>
            <a:ext cx="2844800" cy="355927"/>
          </a:xfrm>
        </p:spPr>
        <p:txBody>
          <a:bodyPr anchor="b">
            <a:noAutofit/>
          </a:bodyPr>
          <a:lstStyle>
            <a:lvl1pPr algn="l"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46934" y="5723256"/>
            <a:ext cx="4752529" cy="283173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4" y="1655258"/>
            <a:ext cx="3348865" cy="322922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单击此处编辑文本样式</a:t>
            </a:r>
            <a:endParaRPr lang="zh-CN" altLang="en-US" dirty="0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4" y="2138728"/>
            <a:ext cx="4714727" cy="24424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20"/>
          </p:nvPr>
        </p:nvSpPr>
        <p:spPr>
          <a:xfrm>
            <a:off x="6096000" y="1655763"/>
            <a:ext cx="5113338" cy="29972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 hidden="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3688368" y="1916832"/>
            <a:ext cx="720080" cy="3046720"/>
            <a:chOff x="3688368" y="1916832"/>
            <a:chExt cx="720080" cy="3046720"/>
          </a:xfrm>
        </p:grpSpPr>
        <p:sp>
          <p:nvSpPr>
            <p:cNvPr id="10" name="矩形 9"/>
            <p:cNvSpPr/>
            <p:nvPr userDrawn="1"/>
          </p:nvSpPr>
          <p:spPr>
            <a:xfrm>
              <a:off x="3688368" y="1916832"/>
              <a:ext cx="720080" cy="720080"/>
            </a:xfrm>
            <a:prstGeom prst="rect">
              <a:avLst/>
            </a:prstGeom>
            <a:solidFill>
              <a:srgbClr val="1BB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3688368" y="2692379"/>
              <a:ext cx="720080" cy="720080"/>
            </a:xfrm>
            <a:prstGeom prst="rect">
              <a:avLst/>
            </a:prstGeom>
            <a:solidFill>
              <a:srgbClr val="1BB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3688368" y="4243472"/>
              <a:ext cx="720080" cy="720080"/>
            </a:xfrm>
            <a:prstGeom prst="rect">
              <a:avLst/>
            </a:prstGeom>
            <a:solidFill>
              <a:srgbClr val="1BB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3688368" y="3467926"/>
              <a:ext cx="720080" cy="72008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4511675" y="1916113"/>
            <a:ext cx="6697663" cy="304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206125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1424" y="1074314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612034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946935" y="4653136"/>
            <a:ext cx="2844800" cy="355927"/>
          </a:xfrm>
        </p:spPr>
        <p:txBody>
          <a:bodyPr anchor="b">
            <a:noAutofit/>
          </a:bodyPr>
          <a:lstStyle>
            <a:lvl1pPr algn="l"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46934" y="5045026"/>
            <a:ext cx="8749466" cy="1204714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6934" y="1988840"/>
            <a:ext cx="2638207" cy="33154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</a:t>
            </a:r>
            <a:r>
              <a:rPr lang="zh-CN" altLang="en-US" smtClean="0"/>
              <a:t>编辑文本</a:t>
            </a:r>
            <a:endParaRPr lang="zh-CN" altLang="en-US" dirty="0"/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946934" y="2480932"/>
            <a:ext cx="2638207" cy="204927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16280" y="1268760"/>
            <a:ext cx="2894112" cy="643114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编辑标题</a:t>
            </a:r>
            <a:r>
              <a:rPr lang="en-US" altLang="zh-CN" smtClean="0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600" y="4653136"/>
            <a:ext cx="7790656" cy="147302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8832304" y="1789250"/>
            <a:ext cx="2678088" cy="3948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smtClean="0"/>
              <a:t>yingwenbiaoti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/>
          </p:nvPr>
        </p:nvSpPr>
        <p:spPr>
          <a:xfrm>
            <a:off x="609600" y="3357563"/>
            <a:ext cx="7718425" cy="503485"/>
          </a:xfrm>
        </p:spPr>
        <p:txBody>
          <a:bodyPr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695325" y="3921125"/>
            <a:ext cx="4824413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smtClean="0"/>
              <a:t>yingwenbiaoti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911225" y="1628775"/>
            <a:ext cx="3097213" cy="460851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 descr="5.png" hidden="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5951984" y="2080599"/>
            <a:ext cx="2844800" cy="327423"/>
          </a:xfrm>
        </p:spPr>
        <p:txBody>
          <a:bodyPr anchor="b">
            <a:noAutofit/>
          </a:bodyPr>
          <a:lstStyle>
            <a:lvl1pPr algn="l"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951984" y="2472489"/>
            <a:ext cx="4464496" cy="59200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5996372" y="3761722"/>
            <a:ext cx="4420107" cy="91116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96372" y="3377388"/>
            <a:ext cx="2844861" cy="34475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87495" y="4970913"/>
            <a:ext cx="3348865" cy="51154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5987496" y="5405609"/>
            <a:ext cx="4428984" cy="39965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9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206125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11424" y="1074314"/>
            <a:ext cx="7358608" cy="234807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435223" y="612034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427807"/>
            <a:ext cx="6264399" cy="480913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35560" y="5085184"/>
            <a:ext cx="5328592" cy="432048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2135560" y="5590505"/>
            <a:ext cx="8208962" cy="35877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2135188" y="1773238"/>
            <a:ext cx="8064500" cy="2879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 hasCustomPrompt="1"/>
          </p:nvPr>
        </p:nvSpPr>
        <p:spPr>
          <a:xfrm>
            <a:off x="911076" y="981075"/>
            <a:ext cx="6769100" cy="2873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单击此处编辑标题英文样式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745432" y="115887"/>
            <a:ext cx="612427" cy="720725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>
              <a:buNone/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1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76672"/>
            <a:ext cx="6316663" cy="57606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4221088"/>
            <a:ext cx="9807575" cy="50405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内容占位符 10"/>
          <p:cNvSpPr>
            <a:spLocks noGrp="1"/>
          </p:cNvSpPr>
          <p:nvPr>
            <p:ph sz="quarter" idx="16" hasCustomPrompt="1"/>
          </p:nvPr>
        </p:nvSpPr>
        <p:spPr>
          <a:xfrm>
            <a:off x="766763" y="981075"/>
            <a:ext cx="6769100" cy="2873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单击此处编辑标题英文样式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709365" y="105543"/>
            <a:ext cx="346075" cy="515145"/>
          </a:xfrm>
        </p:spPr>
        <p:txBody>
          <a:bodyPr>
            <a:noAutofit/>
          </a:bodyPr>
          <a:lstStyle>
            <a:lvl1pPr marL="0" indent="0">
              <a:buNone/>
              <a:defRPr sz="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609600" y="4868863"/>
            <a:ext cx="9807575" cy="1487487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0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6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5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 descr="7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957910"/>
            <a:ext cx="6206480" cy="402058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000" b="1" kern="1200" cap="all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359968"/>
            <a:ext cx="6206480" cy="857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单击此处编辑文本样式</a:t>
            </a:r>
            <a:endParaRPr lang="zh-CN" altLang="en-US" smtClean="0"/>
          </a:p>
          <a:p>
            <a:pPr lvl="4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6676" y="3777491"/>
            <a:ext cx="6208918" cy="402058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000" b="1" kern="120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6676" y="4179549"/>
            <a:ext cx="6208918" cy="90563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lang="zh-CN" altLang="en-US" sz="105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219200" y="404664"/>
            <a:ext cx="6316663" cy="57606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16" hasCustomPrompt="1"/>
          </p:nvPr>
        </p:nvSpPr>
        <p:spPr>
          <a:xfrm>
            <a:off x="766763" y="908720"/>
            <a:ext cx="6769100" cy="2873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单击此处编辑标题英文样式</a:t>
            </a:r>
            <a:endParaRPr lang="zh-CN" altLang="en-US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46906" y="44624"/>
            <a:ext cx="346075" cy="515145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8"/>
          </p:nvPr>
        </p:nvSpPr>
        <p:spPr>
          <a:xfrm>
            <a:off x="646113" y="5589588"/>
            <a:ext cx="6169025" cy="360362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2000" b="1" kern="120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646113" y="6021388"/>
            <a:ext cx="6169025" cy="334962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5pPr>
              <a:defRPr lang="zh-CN" altLang="en-US" sz="1050" kern="1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3472" y="404664"/>
            <a:ext cx="6926560" cy="508918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1055440" y="1989138"/>
            <a:ext cx="10081120" cy="2879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1055688" y="4941888"/>
            <a:ext cx="7213600" cy="215900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1055688" y="5589588"/>
            <a:ext cx="7200900" cy="360362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8" hasCustomPrompt="1"/>
          </p:nvPr>
        </p:nvSpPr>
        <p:spPr>
          <a:xfrm>
            <a:off x="1055688" y="6021388"/>
            <a:ext cx="7200900" cy="215900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6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5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7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43472" y="404664"/>
            <a:ext cx="6926560" cy="508918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58656" y="1628800"/>
            <a:ext cx="395551" cy="386673"/>
            <a:chOff x="839788" y="1628800"/>
            <a:chExt cx="395551" cy="386673"/>
          </a:xfrm>
        </p:grpSpPr>
        <p:sp>
          <p:nvSpPr>
            <p:cNvPr id="15" name="矩形 14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758656" y="2848738"/>
            <a:ext cx="395551" cy="386673"/>
            <a:chOff x="839788" y="1628800"/>
            <a:chExt cx="395551" cy="386673"/>
          </a:xfrm>
        </p:grpSpPr>
        <p:sp>
          <p:nvSpPr>
            <p:cNvPr id="18" name="矩形 17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758656" y="4068676"/>
            <a:ext cx="395551" cy="386673"/>
            <a:chOff x="839788" y="1628800"/>
            <a:chExt cx="395551" cy="386673"/>
          </a:xfrm>
        </p:grpSpPr>
        <p:sp>
          <p:nvSpPr>
            <p:cNvPr id="21" name="矩形 20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58656" y="5288613"/>
            <a:ext cx="395551" cy="386673"/>
            <a:chOff x="839788" y="1628800"/>
            <a:chExt cx="395551" cy="386673"/>
          </a:xfrm>
        </p:grpSpPr>
        <p:sp>
          <p:nvSpPr>
            <p:cNvPr id="24" name="矩形 23"/>
            <p:cNvSpPr/>
            <p:nvPr userDrawn="1"/>
          </p:nvSpPr>
          <p:spPr>
            <a:xfrm>
              <a:off x="875299" y="1655433"/>
              <a:ext cx="360040" cy="36004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839788" y="1628800"/>
              <a:ext cx="360040" cy="360040"/>
            </a:xfrm>
            <a:prstGeom prst="rect">
              <a:avLst/>
            </a:prstGeom>
            <a:solidFill>
              <a:srgbClr val="1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占位符 26"/>
          <p:cNvSpPr>
            <a:spLocks noGrp="1"/>
          </p:cNvSpPr>
          <p:nvPr>
            <p:ph type="body" sz="quarter" idx="15"/>
          </p:nvPr>
        </p:nvSpPr>
        <p:spPr>
          <a:xfrm>
            <a:off x="1452393" y="1655763"/>
            <a:ext cx="5329238" cy="83713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1452393" y="2845371"/>
            <a:ext cx="5329238" cy="83713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2" name="文本占位符 26"/>
          <p:cNvSpPr>
            <a:spLocks noGrp="1"/>
          </p:cNvSpPr>
          <p:nvPr>
            <p:ph type="body" sz="quarter" idx="17"/>
          </p:nvPr>
        </p:nvSpPr>
        <p:spPr>
          <a:xfrm>
            <a:off x="1452393" y="4052734"/>
            <a:ext cx="5329238" cy="83713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18"/>
          </p:nvPr>
        </p:nvSpPr>
        <p:spPr>
          <a:xfrm>
            <a:off x="1452393" y="5286730"/>
            <a:ext cx="5329238" cy="83713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9291375" y="3875181"/>
            <a:ext cx="2565265" cy="345907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9291638" y="4365104"/>
            <a:ext cx="2565400" cy="1512168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6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5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 descr="7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43472" y="404664"/>
            <a:ext cx="6926560" cy="508918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9291375" y="3875181"/>
            <a:ext cx="2565265" cy="345907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8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9291638" y="4365104"/>
            <a:ext cx="2565400" cy="1512168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21"/>
          </p:nvPr>
        </p:nvSpPr>
        <p:spPr>
          <a:xfrm>
            <a:off x="911225" y="1916113"/>
            <a:ext cx="5832847" cy="367312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22" hasCustomPrompt="1"/>
          </p:nvPr>
        </p:nvSpPr>
        <p:spPr>
          <a:xfrm>
            <a:off x="875344" y="5695103"/>
            <a:ext cx="5868728" cy="345907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14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单击</a:t>
            </a:r>
            <a:r>
              <a:rPr lang="zh-CN" altLang="en-US" smtClean="0"/>
              <a:t>此处编辑文本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3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348879"/>
            <a:ext cx="2844800" cy="327423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2740768"/>
            <a:ext cx="2844800" cy="984573"/>
          </a:xfrm>
        </p:spPr>
        <p:txBody>
          <a:bodyPr>
            <a:normAutofit/>
          </a:bodyPr>
          <a:lstStyle>
            <a:lvl1pPr marL="228600" indent="-228600">
              <a:buFont typeface="+mj-ea"/>
              <a:buAutoNum type="circleNumDbPlain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en-US" altLang="zh-CN" smtClean="0"/>
          </a:p>
          <a:p>
            <a:pPr lvl="0"/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4624"/>
            <a:ext cx="503237" cy="652463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6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mtClean="0"/>
              <a:t>2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1424" y="912813"/>
            <a:ext cx="7358608" cy="28393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100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mtClean="0"/>
              <a:t>单击此处编辑英文标题样式</a:t>
            </a:r>
            <a:endParaRPr lang="zh-CN" altLang="en-US" smtClean="0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653989" y="4437112"/>
            <a:ext cx="2844800" cy="911166"/>
          </a:xfrm>
        </p:spPr>
        <p:txBody>
          <a:bodyPr>
            <a:normAutofit/>
          </a:bodyPr>
          <a:lstStyle>
            <a:lvl1pPr marL="0" indent="0">
              <a:buFont typeface="+mj-ea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6" hasCustomPrompt="1"/>
          </p:nvPr>
        </p:nvSpPr>
        <p:spPr>
          <a:xfrm>
            <a:off x="653988" y="4052778"/>
            <a:ext cx="2844861" cy="34475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645111" y="5446574"/>
            <a:ext cx="2844861" cy="32743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645111" y="5810559"/>
            <a:ext cx="9051289" cy="32743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11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单击此处编辑文本样式</a:t>
            </a:r>
            <a:endParaRPr lang="zh-CN" altLang="en-US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1435223" y="450533"/>
            <a:ext cx="6834809" cy="42256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000" b="1" kern="1200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 smtClean="0"/>
              <a:t>单击</a:t>
            </a:r>
            <a:r>
              <a:rPr lang="zh-CN" altLang="en-US" smtClean="0"/>
              <a:t>此处编辑标题样式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7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-6073352" y="3429000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♚海生</a:t>
            </a:r>
            <a:r>
              <a:rPr lang="ja-JP" altLang="en-US" smtClean="0"/>
              <a:t>ぐ </a:t>
            </a:r>
            <a:r>
              <a:rPr lang="en-US" altLang="zh-CN" sz="4800" smtClean="0"/>
              <a:t>ppt</a:t>
            </a:r>
            <a:endParaRPr lang="ja-JP" altLang="en-US" sz="4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6249128" y="3447683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♚海生</a:t>
            </a:r>
            <a:r>
              <a:rPr lang="ja-JP" altLang="en-US" smtClean="0"/>
              <a:t>ぐ </a:t>
            </a:r>
            <a:r>
              <a:rPr lang="en-US" altLang="zh-CN" sz="4800" smtClean="0"/>
              <a:t>ppt</a:t>
            </a:r>
            <a:endParaRPr lang="ja-JP" altLang="en-US" sz="4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B722E5-A05F-4CA6-BC8A-074C984C7F1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6C1F6-456F-4398-935E-34FADAEDC69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破解图形验证码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 rot="16200000">
            <a:off x="2042160" y="2969260"/>
            <a:ext cx="309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400" normalizeH="0" baseline="0" noProof="0" dirty="0">
              <a:ln>
                <a:noFill/>
              </a:ln>
              <a:solidFill>
                <a:srgbClr val="C5C5C5"/>
              </a:solidFill>
              <a:effectLst/>
              <a:uLnTx/>
              <a:uFillTx/>
              <a:latin typeface="Elephant" pitchFamily="18" charset="0"/>
              <a:ea typeface="华文中宋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solidFill>
                <a:srgbClr val="C5C5C5"/>
              </a:solidFill>
              <a:effectLst/>
              <a:uLnTx/>
              <a:uFillTx/>
              <a:latin typeface="Elephant" pitchFamily="18" charset="0"/>
              <a:ea typeface="华文中宋" pitchFamily="2" charset="-122"/>
              <a:cs typeface="+mn-cs"/>
            </a:endParaRPr>
          </a:p>
        </p:txBody>
      </p:sp>
      <p:sp>
        <p:nvSpPr>
          <p:cNvPr id="17" name="矩形 3"/>
          <p:cNvSpPr/>
          <p:nvPr/>
        </p:nvSpPr>
        <p:spPr>
          <a:xfrm>
            <a:off x="4050030" y="1724025"/>
            <a:ext cx="234950" cy="669925"/>
          </a:xfrm>
          <a:custGeom>
            <a:avLst/>
            <a:gdLst>
              <a:gd name="connsiteX0" fmla="*/ 0 w 235132"/>
              <a:gd name="connsiteY0" fmla="*/ 0 h 496389"/>
              <a:gd name="connsiteX1" fmla="*/ 235132 w 235132"/>
              <a:gd name="connsiteY1" fmla="*/ 0 h 496389"/>
              <a:gd name="connsiteX2" fmla="*/ 235132 w 235132"/>
              <a:gd name="connsiteY2" fmla="*/ 496389 h 496389"/>
              <a:gd name="connsiteX3" fmla="*/ 0 w 235132"/>
              <a:gd name="connsiteY3" fmla="*/ 496389 h 496389"/>
              <a:gd name="connsiteX4" fmla="*/ 0 w 235132"/>
              <a:gd name="connsiteY4" fmla="*/ 0 h 496389"/>
              <a:gd name="connsiteX0-1" fmla="*/ 0 w 243840"/>
              <a:gd name="connsiteY0-2" fmla="*/ 0 h 566058"/>
              <a:gd name="connsiteX1-3" fmla="*/ 235132 w 243840"/>
              <a:gd name="connsiteY1-4" fmla="*/ 0 h 566058"/>
              <a:gd name="connsiteX2-5" fmla="*/ 243840 w 243840"/>
              <a:gd name="connsiteY2-6" fmla="*/ 566058 h 566058"/>
              <a:gd name="connsiteX3-7" fmla="*/ 0 w 243840"/>
              <a:gd name="connsiteY3-8" fmla="*/ 496389 h 566058"/>
              <a:gd name="connsiteX4-9" fmla="*/ 0 w 243840"/>
              <a:gd name="connsiteY4-10" fmla="*/ 0 h 566058"/>
              <a:gd name="connsiteX0-11" fmla="*/ 0 w 235132"/>
              <a:gd name="connsiteY0-12" fmla="*/ 0 h 637965"/>
              <a:gd name="connsiteX1-13" fmla="*/ 235132 w 235132"/>
              <a:gd name="connsiteY1-14" fmla="*/ 0 h 637965"/>
              <a:gd name="connsiteX2-15" fmla="*/ 235131 w 235132"/>
              <a:gd name="connsiteY2-16" fmla="*/ 637965 h 637965"/>
              <a:gd name="connsiteX3-17" fmla="*/ 0 w 235132"/>
              <a:gd name="connsiteY3-18" fmla="*/ 496389 h 637965"/>
              <a:gd name="connsiteX4-19" fmla="*/ 0 w 235132"/>
              <a:gd name="connsiteY4-20" fmla="*/ 0 h 6379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5132" h="637965">
                <a:moveTo>
                  <a:pt x="0" y="0"/>
                </a:moveTo>
                <a:lnTo>
                  <a:pt x="235132" y="0"/>
                </a:lnTo>
                <a:cubicBezTo>
                  <a:pt x="235132" y="212655"/>
                  <a:pt x="235131" y="425310"/>
                  <a:pt x="235131" y="637965"/>
                </a:cubicBezTo>
                <a:lnTo>
                  <a:pt x="0" y="496389"/>
                </a:lnTo>
                <a:lnTo>
                  <a:pt x="0" y="0"/>
                </a:lnTo>
                <a:close/>
              </a:path>
            </a:pathLst>
          </a:custGeom>
          <a:solidFill>
            <a:srgbClr val="D68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50030" y="1725930"/>
            <a:ext cx="5474970" cy="514350"/>
          </a:xfrm>
          <a:prstGeom prst="rect">
            <a:avLst/>
          </a:prstGeom>
          <a:solidFill>
            <a:srgbClr val="FFB0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92000" tIns="36000" rIns="36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多类型识别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077" name="文本框 18"/>
          <p:cNvSpPr txBox="1"/>
          <p:nvPr/>
        </p:nvSpPr>
        <p:spPr>
          <a:xfrm>
            <a:off x="4284980" y="1751330"/>
            <a:ext cx="450850" cy="463550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>
            <a:spAutoFit/>
          </a:bodyPr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Elephant" pitchFamily="18" charset="0"/>
              </a:rPr>
              <a:t>01</a:t>
            </a:r>
            <a:endParaRPr lang="zh-CN" altLang="en-US" dirty="0">
              <a:solidFill>
                <a:srgbClr val="FFFFFF"/>
              </a:solidFill>
              <a:latin typeface="Elephant" pitchFamily="18" charset="0"/>
            </a:endParaRPr>
          </a:p>
        </p:txBody>
      </p:sp>
      <p:sp>
        <p:nvSpPr>
          <p:cNvPr id="3078" name="文本框 19"/>
          <p:cNvSpPr txBox="1"/>
          <p:nvPr/>
        </p:nvSpPr>
        <p:spPr>
          <a:xfrm>
            <a:off x="2751455" y="2830830"/>
            <a:ext cx="55689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3200" b="1" dirty="0">
                <a:solidFill>
                  <a:srgbClr val="FFC1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b="1" dirty="0">
              <a:solidFill>
                <a:srgbClr val="FFC1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"/>
          <p:cNvSpPr/>
          <p:nvPr/>
        </p:nvSpPr>
        <p:spPr>
          <a:xfrm>
            <a:off x="4050030" y="2698750"/>
            <a:ext cx="234950" cy="669925"/>
          </a:xfrm>
          <a:custGeom>
            <a:avLst/>
            <a:gdLst>
              <a:gd name="connsiteX0" fmla="*/ 0 w 235132"/>
              <a:gd name="connsiteY0" fmla="*/ 0 h 496389"/>
              <a:gd name="connsiteX1" fmla="*/ 235132 w 235132"/>
              <a:gd name="connsiteY1" fmla="*/ 0 h 496389"/>
              <a:gd name="connsiteX2" fmla="*/ 235132 w 235132"/>
              <a:gd name="connsiteY2" fmla="*/ 496389 h 496389"/>
              <a:gd name="connsiteX3" fmla="*/ 0 w 235132"/>
              <a:gd name="connsiteY3" fmla="*/ 496389 h 496389"/>
              <a:gd name="connsiteX4" fmla="*/ 0 w 235132"/>
              <a:gd name="connsiteY4" fmla="*/ 0 h 496389"/>
              <a:gd name="connsiteX0-1" fmla="*/ 0 w 243840"/>
              <a:gd name="connsiteY0-2" fmla="*/ 0 h 566058"/>
              <a:gd name="connsiteX1-3" fmla="*/ 235132 w 243840"/>
              <a:gd name="connsiteY1-4" fmla="*/ 0 h 566058"/>
              <a:gd name="connsiteX2-5" fmla="*/ 243840 w 243840"/>
              <a:gd name="connsiteY2-6" fmla="*/ 566058 h 566058"/>
              <a:gd name="connsiteX3-7" fmla="*/ 0 w 243840"/>
              <a:gd name="connsiteY3-8" fmla="*/ 496389 h 566058"/>
              <a:gd name="connsiteX4-9" fmla="*/ 0 w 243840"/>
              <a:gd name="connsiteY4-10" fmla="*/ 0 h 566058"/>
              <a:gd name="connsiteX0-11" fmla="*/ 0 w 235132"/>
              <a:gd name="connsiteY0-12" fmla="*/ 0 h 637965"/>
              <a:gd name="connsiteX1-13" fmla="*/ 235132 w 235132"/>
              <a:gd name="connsiteY1-14" fmla="*/ 0 h 637965"/>
              <a:gd name="connsiteX2-15" fmla="*/ 235131 w 235132"/>
              <a:gd name="connsiteY2-16" fmla="*/ 637965 h 637965"/>
              <a:gd name="connsiteX3-17" fmla="*/ 0 w 235132"/>
              <a:gd name="connsiteY3-18" fmla="*/ 496389 h 637965"/>
              <a:gd name="connsiteX4-19" fmla="*/ 0 w 235132"/>
              <a:gd name="connsiteY4-20" fmla="*/ 0 h 6379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5132" h="637965">
                <a:moveTo>
                  <a:pt x="0" y="0"/>
                </a:moveTo>
                <a:lnTo>
                  <a:pt x="235132" y="0"/>
                </a:lnTo>
                <a:cubicBezTo>
                  <a:pt x="235132" y="212655"/>
                  <a:pt x="235131" y="425310"/>
                  <a:pt x="235131" y="637965"/>
                </a:cubicBezTo>
                <a:lnTo>
                  <a:pt x="0" y="496389"/>
                </a:lnTo>
                <a:lnTo>
                  <a:pt x="0" y="0"/>
                </a:lnTo>
                <a:close/>
              </a:path>
            </a:pathLst>
          </a:custGeom>
          <a:solidFill>
            <a:srgbClr val="D68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50030" y="2700655"/>
            <a:ext cx="5474970" cy="514350"/>
          </a:xfrm>
          <a:prstGeom prst="rect">
            <a:avLst/>
          </a:prstGeom>
          <a:solidFill>
            <a:srgbClr val="FFB0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92000" tIns="36000" rIns="36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支持手动测试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081" name="文本框 22"/>
          <p:cNvSpPr txBox="1"/>
          <p:nvPr/>
        </p:nvSpPr>
        <p:spPr>
          <a:xfrm>
            <a:off x="4284980" y="2773680"/>
            <a:ext cx="450850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>
            <a:spAutoFit/>
          </a:bodyPr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Elephant" pitchFamily="18" charset="0"/>
              </a:rPr>
              <a:t>02</a:t>
            </a:r>
            <a:endParaRPr lang="zh-CN" altLang="en-US" dirty="0">
              <a:solidFill>
                <a:srgbClr val="FFFFFF"/>
              </a:solidFill>
              <a:latin typeface="Elephant" pitchFamily="18" charset="0"/>
            </a:endParaRPr>
          </a:p>
        </p:txBody>
      </p:sp>
      <p:sp>
        <p:nvSpPr>
          <p:cNvPr id="24" name="矩形 3"/>
          <p:cNvSpPr/>
          <p:nvPr/>
        </p:nvSpPr>
        <p:spPr>
          <a:xfrm>
            <a:off x="4050030" y="3675380"/>
            <a:ext cx="234950" cy="668020"/>
          </a:xfrm>
          <a:custGeom>
            <a:avLst/>
            <a:gdLst>
              <a:gd name="connsiteX0" fmla="*/ 0 w 235132"/>
              <a:gd name="connsiteY0" fmla="*/ 0 h 496389"/>
              <a:gd name="connsiteX1" fmla="*/ 235132 w 235132"/>
              <a:gd name="connsiteY1" fmla="*/ 0 h 496389"/>
              <a:gd name="connsiteX2" fmla="*/ 235132 w 235132"/>
              <a:gd name="connsiteY2" fmla="*/ 496389 h 496389"/>
              <a:gd name="connsiteX3" fmla="*/ 0 w 235132"/>
              <a:gd name="connsiteY3" fmla="*/ 496389 h 496389"/>
              <a:gd name="connsiteX4" fmla="*/ 0 w 235132"/>
              <a:gd name="connsiteY4" fmla="*/ 0 h 496389"/>
              <a:gd name="connsiteX0-1" fmla="*/ 0 w 243840"/>
              <a:gd name="connsiteY0-2" fmla="*/ 0 h 566058"/>
              <a:gd name="connsiteX1-3" fmla="*/ 235132 w 243840"/>
              <a:gd name="connsiteY1-4" fmla="*/ 0 h 566058"/>
              <a:gd name="connsiteX2-5" fmla="*/ 243840 w 243840"/>
              <a:gd name="connsiteY2-6" fmla="*/ 566058 h 566058"/>
              <a:gd name="connsiteX3-7" fmla="*/ 0 w 243840"/>
              <a:gd name="connsiteY3-8" fmla="*/ 496389 h 566058"/>
              <a:gd name="connsiteX4-9" fmla="*/ 0 w 243840"/>
              <a:gd name="connsiteY4-10" fmla="*/ 0 h 566058"/>
              <a:gd name="connsiteX0-11" fmla="*/ 0 w 235132"/>
              <a:gd name="connsiteY0-12" fmla="*/ 0 h 637965"/>
              <a:gd name="connsiteX1-13" fmla="*/ 235132 w 235132"/>
              <a:gd name="connsiteY1-14" fmla="*/ 0 h 637965"/>
              <a:gd name="connsiteX2-15" fmla="*/ 235131 w 235132"/>
              <a:gd name="connsiteY2-16" fmla="*/ 637965 h 637965"/>
              <a:gd name="connsiteX3-17" fmla="*/ 0 w 235132"/>
              <a:gd name="connsiteY3-18" fmla="*/ 496389 h 637965"/>
              <a:gd name="connsiteX4-19" fmla="*/ 0 w 235132"/>
              <a:gd name="connsiteY4-20" fmla="*/ 0 h 6379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5132" h="637965">
                <a:moveTo>
                  <a:pt x="0" y="0"/>
                </a:moveTo>
                <a:lnTo>
                  <a:pt x="235132" y="0"/>
                </a:lnTo>
                <a:cubicBezTo>
                  <a:pt x="235132" y="212655"/>
                  <a:pt x="235131" y="425310"/>
                  <a:pt x="235131" y="637965"/>
                </a:cubicBezTo>
                <a:lnTo>
                  <a:pt x="0" y="496389"/>
                </a:lnTo>
                <a:lnTo>
                  <a:pt x="0" y="0"/>
                </a:lnTo>
                <a:close/>
              </a:path>
            </a:pathLst>
          </a:custGeom>
          <a:solidFill>
            <a:srgbClr val="D68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50030" y="3675380"/>
            <a:ext cx="5474970" cy="514350"/>
          </a:xfrm>
          <a:prstGeom prst="rect">
            <a:avLst/>
          </a:prstGeom>
          <a:solidFill>
            <a:srgbClr val="FFB0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92000" tIns="36000" rIns="36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支持多语言代码接入打码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084" name="文本框 25"/>
          <p:cNvSpPr txBox="1"/>
          <p:nvPr/>
        </p:nvSpPr>
        <p:spPr>
          <a:xfrm>
            <a:off x="4284980" y="3748405"/>
            <a:ext cx="450850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>
            <a:spAutoFit/>
          </a:bodyPr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Elephant" pitchFamily="18" charset="0"/>
              </a:rPr>
              <a:t>03</a:t>
            </a:r>
            <a:endParaRPr lang="zh-CN" altLang="en-US" dirty="0">
              <a:solidFill>
                <a:srgbClr val="FFFFFF"/>
              </a:solidFill>
              <a:latin typeface="Elephant" pitchFamily="18" charset="0"/>
            </a:endParaRPr>
          </a:p>
        </p:txBody>
      </p:sp>
      <p:sp>
        <p:nvSpPr>
          <p:cNvPr id="3087" name="文本框 28"/>
          <p:cNvSpPr txBox="1"/>
          <p:nvPr/>
        </p:nvSpPr>
        <p:spPr>
          <a:xfrm>
            <a:off x="4284980" y="4723130"/>
            <a:ext cx="450850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>
            <a:spAutoFit/>
          </a:bodyPr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Elephant" pitchFamily="18" charset="0"/>
              </a:rPr>
              <a:t>04</a:t>
            </a:r>
            <a:endParaRPr lang="zh-CN" altLang="en-US" dirty="0">
              <a:solidFill>
                <a:srgbClr val="FFFFFF"/>
              </a:solidFill>
              <a:latin typeface="Elephant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MH_Other_1"/>
          <p:cNvSpPr/>
          <p:nvPr/>
        </p:nvSpPr>
        <p:spPr>
          <a:xfrm rot="21439215">
            <a:off x="3658870" y="3845560"/>
            <a:ext cx="969645" cy="981075"/>
          </a:xfrm>
          <a:prstGeom prst="roundRect">
            <a:avLst>
              <a:gd name="adj" fmla="val 18567"/>
            </a:avLst>
          </a:prstGeom>
          <a:solidFill>
            <a:srgbClr val="D3D3D3"/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cxnSp>
        <p:nvCxnSpPr>
          <p:cNvPr id="6" name="MH_Other_2"/>
          <p:cNvCxnSpPr/>
          <p:nvPr/>
        </p:nvCxnSpPr>
        <p:spPr>
          <a:xfrm>
            <a:off x="4650740" y="4105910"/>
            <a:ext cx="1165225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/>
        </p:nvSpPr>
        <p:spPr>
          <a:xfrm rot="21439215">
            <a:off x="3956050" y="1844675"/>
            <a:ext cx="969645" cy="981075"/>
          </a:xfrm>
          <a:prstGeom prst="roundRect">
            <a:avLst>
              <a:gd name="adj" fmla="val 18567"/>
            </a:avLst>
          </a:prstGeom>
          <a:solidFill>
            <a:schemeClr val="accent2"/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itchFamily="2" charset="-122"/>
              <a:ea typeface="方正姚体" pitchFamily="2" charset="-122"/>
              <a:cs typeface="+mn-cs"/>
            </a:endParaRPr>
          </a:p>
        </p:txBody>
      </p:sp>
      <p:cxnSp>
        <p:nvCxnSpPr>
          <p:cNvPr id="11" name="MH_Other_4"/>
          <p:cNvCxnSpPr/>
          <p:nvPr/>
        </p:nvCxnSpPr>
        <p:spPr>
          <a:xfrm>
            <a:off x="4924425" y="2070100"/>
            <a:ext cx="1165225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Other_9"/>
          <p:cNvSpPr/>
          <p:nvPr/>
        </p:nvSpPr>
        <p:spPr>
          <a:xfrm>
            <a:off x="2511425" y="2581275"/>
            <a:ext cx="1570355" cy="3230880"/>
          </a:xfrm>
          <a:custGeom>
            <a:avLst/>
            <a:gdLst>
              <a:gd name="connsiteX0" fmla="*/ 353236 w 1570676"/>
              <a:gd name="connsiteY0" fmla="*/ 0 h 3230989"/>
              <a:gd name="connsiteX1" fmla="*/ 704078 w 1570676"/>
              <a:gd name="connsiteY1" fmla="*/ 350842 h 3230989"/>
              <a:gd name="connsiteX2" fmla="*/ 696950 w 1570676"/>
              <a:gd name="connsiteY2" fmla="*/ 421549 h 3230989"/>
              <a:gd name="connsiteX3" fmla="*/ 693971 w 1570676"/>
              <a:gd name="connsiteY3" fmla="*/ 431148 h 3230989"/>
              <a:gd name="connsiteX4" fmla="*/ 1124583 w 1570676"/>
              <a:gd name="connsiteY4" fmla="*/ 115308 h 3230989"/>
              <a:gd name="connsiteX5" fmla="*/ 1182673 w 1570676"/>
              <a:gd name="connsiteY5" fmla="*/ 124239 h 3230989"/>
              <a:gd name="connsiteX6" fmla="*/ 1280987 w 1570676"/>
              <a:gd name="connsiteY6" fmla="*/ 258279 h 3230989"/>
              <a:gd name="connsiteX7" fmla="*/ 1272055 w 1570676"/>
              <a:gd name="connsiteY7" fmla="*/ 316369 h 3230989"/>
              <a:gd name="connsiteX8" fmla="*/ 737572 w 1570676"/>
              <a:gd name="connsiteY8" fmla="*/ 708396 h 3230989"/>
              <a:gd name="connsiteX9" fmla="*/ 1421618 w 1570676"/>
              <a:gd name="connsiteY9" fmla="*/ 295118 h 3230989"/>
              <a:gd name="connsiteX10" fmla="*/ 1478696 w 1570676"/>
              <a:gd name="connsiteY10" fmla="*/ 309203 h 3230989"/>
              <a:gd name="connsiteX11" fmla="*/ 1564680 w 1570676"/>
              <a:gd name="connsiteY11" fmla="*/ 451522 h 3230989"/>
              <a:gd name="connsiteX12" fmla="*/ 1550596 w 1570676"/>
              <a:gd name="connsiteY12" fmla="*/ 508600 h 3230989"/>
              <a:gd name="connsiteX13" fmla="*/ 625846 w 1570676"/>
              <a:gd name="connsiteY13" fmla="*/ 1067303 h 3230989"/>
              <a:gd name="connsiteX14" fmla="*/ 625846 w 1570676"/>
              <a:gd name="connsiteY14" fmla="*/ 1840572 h 3230989"/>
              <a:gd name="connsiteX15" fmla="*/ 621798 w 1570676"/>
              <a:gd name="connsiteY15" fmla="*/ 1860622 h 3230989"/>
              <a:gd name="connsiteX16" fmla="*/ 630588 w 1570676"/>
              <a:gd name="connsiteY16" fmla="*/ 1874274 h 3230989"/>
              <a:gd name="connsiteX17" fmla="*/ 719607 w 1570676"/>
              <a:gd name="connsiteY17" fmla="*/ 2101869 h 3230989"/>
              <a:gd name="connsiteX18" fmla="*/ 724451 w 1570676"/>
              <a:gd name="connsiteY18" fmla="*/ 2103875 h 3230989"/>
              <a:gd name="connsiteX19" fmla="*/ 738159 w 1570676"/>
              <a:gd name="connsiteY19" fmla="*/ 2136968 h 3230989"/>
              <a:gd name="connsiteX20" fmla="*/ 738159 w 1570676"/>
              <a:gd name="connsiteY20" fmla="*/ 3173493 h 3230989"/>
              <a:gd name="connsiteX21" fmla="*/ 691358 w 1570676"/>
              <a:gd name="connsiteY21" fmla="*/ 3220294 h 3230989"/>
              <a:gd name="connsiteX22" fmla="*/ 504158 w 1570676"/>
              <a:gd name="connsiteY22" fmla="*/ 3220294 h 3230989"/>
              <a:gd name="connsiteX23" fmla="*/ 457357 w 1570676"/>
              <a:gd name="connsiteY23" fmla="*/ 3173493 h 3230989"/>
              <a:gd name="connsiteX24" fmla="*/ 457357 w 1570676"/>
              <a:gd name="connsiteY24" fmla="*/ 2183074 h 3230989"/>
              <a:gd name="connsiteX25" fmla="*/ 375586 w 1570676"/>
              <a:gd name="connsiteY25" fmla="*/ 1974012 h 3230989"/>
              <a:gd name="connsiteX26" fmla="*/ 370477 w 1570676"/>
              <a:gd name="connsiteY26" fmla="*/ 1944882 h 3230989"/>
              <a:gd name="connsiteX27" fmla="*/ 280842 w 1570676"/>
              <a:gd name="connsiteY27" fmla="*/ 1944882 h 3230989"/>
              <a:gd name="connsiteX28" fmla="*/ 280842 w 1570676"/>
              <a:gd name="connsiteY28" fmla="*/ 3185353 h 3230989"/>
              <a:gd name="connsiteX29" fmla="*/ 235206 w 1570676"/>
              <a:gd name="connsiteY29" fmla="*/ 3230989 h 3230989"/>
              <a:gd name="connsiteX30" fmla="*/ 52665 w 1570676"/>
              <a:gd name="connsiteY30" fmla="*/ 3230989 h 3230989"/>
              <a:gd name="connsiteX31" fmla="*/ 7029 w 1570676"/>
              <a:gd name="connsiteY31" fmla="*/ 3185353 h 3230989"/>
              <a:gd name="connsiteX32" fmla="*/ 7029 w 1570676"/>
              <a:gd name="connsiteY32" fmla="*/ 1902195 h 3230989"/>
              <a:gd name="connsiteX33" fmla="*/ 10564 w 1570676"/>
              <a:gd name="connsiteY33" fmla="*/ 1884685 h 3230989"/>
              <a:gd name="connsiteX34" fmla="*/ 8197 w 1570676"/>
              <a:gd name="connsiteY34" fmla="*/ 1881174 h 3230989"/>
              <a:gd name="connsiteX35" fmla="*/ 0 w 1570676"/>
              <a:gd name="connsiteY35" fmla="*/ 1840572 h 3230989"/>
              <a:gd name="connsiteX36" fmla="*/ 0 w 1570676"/>
              <a:gd name="connsiteY36" fmla="*/ 836612 h 3230989"/>
              <a:gd name="connsiteX37" fmla="*/ 104310 w 1570676"/>
              <a:gd name="connsiteY37" fmla="*/ 732302 h 3230989"/>
              <a:gd name="connsiteX38" fmla="*/ 283381 w 1570676"/>
              <a:gd name="connsiteY38" fmla="*/ 732302 h 3230989"/>
              <a:gd name="connsiteX39" fmla="*/ 331193 w 1570676"/>
              <a:gd name="connsiteY39" fmla="*/ 697234 h 3230989"/>
              <a:gd name="connsiteX40" fmla="*/ 216672 w 1570676"/>
              <a:gd name="connsiteY40" fmla="*/ 674113 h 3230989"/>
              <a:gd name="connsiteX41" fmla="*/ 2394 w 1570676"/>
              <a:gd name="connsiteY41" fmla="*/ 350842 h 3230989"/>
              <a:gd name="connsiteX42" fmla="*/ 353236 w 1570676"/>
              <a:gd name="connsiteY42" fmla="*/ 0 h 323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70676" h="3230989">
                <a:moveTo>
                  <a:pt x="353236" y="0"/>
                </a:moveTo>
                <a:cubicBezTo>
                  <a:pt x="547001" y="0"/>
                  <a:pt x="704078" y="157077"/>
                  <a:pt x="704078" y="350842"/>
                </a:cubicBezTo>
                <a:cubicBezTo>
                  <a:pt x="704078" y="375063"/>
                  <a:pt x="701624" y="398710"/>
                  <a:pt x="696950" y="421549"/>
                </a:cubicBezTo>
                <a:lnTo>
                  <a:pt x="693971" y="431148"/>
                </a:lnTo>
                <a:lnTo>
                  <a:pt x="1124583" y="115308"/>
                </a:lnTo>
                <a:cubicBezTo>
                  <a:pt x="1143090" y="101733"/>
                  <a:pt x="1169099" y="105732"/>
                  <a:pt x="1182673" y="124239"/>
                </a:cubicBezTo>
                <a:lnTo>
                  <a:pt x="1280987" y="258279"/>
                </a:lnTo>
                <a:cubicBezTo>
                  <a:pt x="1294562" y="276786"/>
                  <a:pt x="1290563" y="302795"/>
                  <a:pt x="1272055" y="316369"/>
                </a:cubicBezTo>
                <a:lnTo>
                  <a:pt x="737572" y="708396"/>
                </a:lnTo>
                <a:lnTo>
                  <a:pt x="1421618" y="295118"/>
                </a:lnTo>
                <a:cubicBezTo>
                  <a:pt x="1441269" y="283246"/>
                  <a:pt x="1466824" y="289552"/>
                  <a:pt x="1478696" y="309203"/>
                </a:cubicBezTo>
                <a:lnTo>
                  <a:pt x="1564680" y="451522"/>
                </a:lnTo>
                <a:cubicBezTo>
                  <a:pt x="1576553" y="471173"/>
                  <a:pt x="1570247" y="496728"/>
                  <a:pt x="1550596" y="508600"/>
                </a:cubicBezTo>
                <a:lnTo>
                  <a:pt x="625846" y="1067303"/>
                </a:lnTo>
                <a:lnTo>
                  <a:pt x="625846" y="1840572"/>
                </a:lnTo>
                <a:lnTo>
                  <a:pt x="621798" y="1860622"/>
                </a:lnTo>
                <a:lnTo>
                  <a:pt x="630588" y="1874274"/>
                </a:lnTo>
                <a:lnTo>
                  <a:pt x="719607" y="2101869"/>
                </a:lnTo>
                <a:lnTo>
                  <a:pt x="724451" y="2103875"/>
                </a:lnTo>
                <a:cubicBezTo>
                  <a:pt x="732921" y="2112345"/>
                  <a:pt x="738159" y="2124045"/>
                  <a:pt x="738159" y="2136968"/>
                </a:cubicBezTo>
                <a:lnTo>
                  <a:pt x="738159" y="3173493"/>
                </a:lnTo>
                <a:cubicBezTo>
                  <a:pt x="738159" y="3199340"/>
                  <a:pt x="717205" y="3220294"/>
                  <a:pt x="691358" y="3220294"/>
                </a:cubicBezTo>
                <a:lnTo>
                  <a:pt x="504158" y="3220294"/>
                </a:lnTo>
                <a:cubicBezTo>
                  <a:pt x="478311" y="3220294"/>
                  <a:pt x="457357" y="3199340"/>
                  <a:pt x="457357" y="3173493"/>
                </a:cubicBezTo>
                <a:lnTo>
                  <a:pt x="457357" y="2183074"/>
                </a:lnTo>
                <a:lnTo>
                  <a:pt x="375586" y="1974012"/>
                </a:lnTo>
                <a:lnTo>
                  <a:pt x="370477" y="1944882"/>
                </a:lnTo>
                <a:lnTo>
                  <a:pt x="280842" y="1944882"/>
                </a:lnTo>
                <a:lnTo>
                  <a:pt x="280842" y="3185353"/>
                </a:lnTo>
                <a:cubicBezTo>
                  <a:pt x="280842" y="3210557"/>
                  <a:pt x="260410" y="3230989"/>
                  <a:pt x="235206" y="3230989"/>
                </a:cubicBezTo>
                <a:lnTo>
                  <a:pt x="52665" y="3230989"/>
                </a:lnTo>
                <a:cubicBezTo>
                  <a:pt x="27461" y="3230989"/>
                  <a:pt x="7029" y="3210557"/>
                  <a:pt x="7029" y="3185353"/>
                </a:cubicBezTo>
                <a:lnTo>
                  <a:pt x="7029" y="1902195"/>
                </a:lnTo>
                <a:lnTo>
                  <a:pt x="10564" y="1884685"/>
                </a:lnTo>
                <a:lnTo>
                  <a:pt x="8197" y="1881174"/>
                </a:lnTo>
                <a:cubicBezTo>
                  <a:pt x="2919" y="1868695"/>
                  <a:pt x="0" y="1854975"/>
                  <a:pt x="0" y="1840572"/>
                </a:cubicBezTo>
                <a:lnTo>
                  <a:pt x="0" y="836612"/>
                </a:lnTo>
                <a:cubicBezTo>
                  <a:pt x="0" y="779003"/>
                  <a:pt x="46701" y="732302"/>
                  <a:pt x="104310" y="732302"/>
                </a:cubicBezTo>
                <a:lnTo>
                  <a:pt x="283381" y="732302"/>
                </a:lnTo>
                <a:lnTo>
                  <a:pt x="331193" y="697234"/>
                </a:lnTo>
                <a:lnTo>
                  <a:pt x="216672" y="674113"/>
                </a:lnTo>
                <a:cubicBezTo>
                  <a:pt x="90750" y="620853"/>
                  <a:pt x="2394" y="496166"/>
                  <a:pt x="2394" y="350842"/>
                </a:cubicBezTo>
                <a:cubicBezTo>
                  <a:pt x="2394" y="157077"/>
                  <a:pt x="159471" y="0"/>
                  <a:pt x="35323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MH_Text_2"/>
          <p:cNvSpPr txBox="1"/>
          <p:nvPr/>
        </p:nvSpPr>
        <p:spPr>
          <a:xfrm>
            <a:off x="6256020" y="2276475"/>
            <a:ext cx="3484880" cy="604520"/>
          </a:xfrm>
          <a:prstGeom prst="rect">
            <a:avLst/>
          </a:prstGeom>
          <a:noFill/>
        </p:spPr>
        <p:txBody>
          <a:bodyPr lIns="0" tIns="0" rIns="0" bIns="0">
            <a:normAutofit fontScale="8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为打码平台的最终用户，通过调用接口来使用图形验证码识别功能，识别成功后扣除费用。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88" name="MH_SubTitle_2"/>
          <p:cNvSpPr txBox="1"/>
          <p:nvPr/>
        </p:nvSpPr>
        <p:spPr>
          <a:xfrm>
            <a:off x="6232525" y="1842770"/>
            <a:ext cx="3508375" cy="454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404040"/>
                </a:solidFill>
                <a:latin typeface="Calibri" panose="020F0502020204030204" charset="0"/>
                <a:ea typeface="微软雅黑" panose="020B0503020204020204" pitchFamily="34" charset="-122"/>
              </a:rPr>
              <a:t>一般用户账号</a:t>
            </a:r>
            <a:endParaRPr lang="zh-CN" altLang="en-US" sz="2000" b="1" dirty="0">
              <a:solidFill>
                <a:srgbClr val="404040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</p:txBody>
      </p:sp>
      <p:sp>
        <p:nvSpPr>
          <p:cNvPr id="42" name="MH_Text_1"/>
          <p:cNvSpPr txBox="1"/>
          <p:nvPr/>
        </p:nvSpPr>
        <p:spPr>
          <a:xfrm>
            <a:off x="6011545" y="4324985"/>
            <a:ext cx="3486150" cy="605155"/>
          </a:xfrm>
          <a:prstGeom prst="rect">
            <a:avLst/>
          </a:prstGeom>
          <a:noFill/>
        </p:spPr>
        <p:txBody>
          <a:bodyPr lIns="0" tIns="0" rIns="0" bIns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方便开发者将打码平台功能集成到自己的软件中，开发者充当中间代理商，当最终用户使用该功能时对用户收费，软件开发者获得提成。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90" name="MH_SubTitle_1"/>
          <p:cNvSpPr txBox="1"/>
          <p:nvPr/>
        </p:nvSpPr>
        <p:spPr>
          <a:xfrm>
            <a:off x="5987415" y="3891915"/>
            <a:ext cx="3510280" cy="454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404040"/>
                </a:solidFill>
                <a:latin typeface="Calibri" panose="020F0502020204030204" charset="0"/>
                <a:ea typeface="微软雅黑" panose="020B0503020204020204" pitchFamily="34" charset="-122"/>
              </a:rPr>
              <a:t>开发者账号</a:t>
            </a:r>
            <a:endParaRPr lang="zh-CN" altLang="en-US" sz="2000" b="1" dirty="0">
              <a:solidFill>
                <a:srgbClr val="404040"/>
              </a:solidFill>
              <a:latin typeface="Calibri" panose="020F0502020204030204" charset="0"/>
              <a:ea typeface="微软雅黑" panose="020B0503020204020204" pitchFamily="34" charset="-122"/>
            </a:endParaRPr>
          </a:p>
        </p:txBody>
      </p:sp>
      <p:sp>
        <p:nvSpPr>
          <p:cNvPr id="3091" name="MH_PageTitle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132588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代码接入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5" name="MH_SubTitle_1"/>
          <p:cNvSpPr txBox="1"/>
          <p:nvPr/>
        </p:nvSpPr>
        <p:spPr>
          <a:xfrm>
            <a:off x="4951730" y="1846580"/>
            <a:ext cx="3712845" cy="774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lnSpc>
                <a:spcPct val="130000"/>
              </a:lnSpc>
            </a:pPr>
            <a:r>
              <a:rPr lang="zh-CN" altLang="en-US" sz="1600" dirty="0">
                <a:latin typeface="Calibri" panose="020F0502020204030204" charset="0"/>
                <a:ea typeface="幼圆" pitchFamily="49" charset="-122"/>
              </a:rPr>
              <a:t>客户端识别演示</a:t>
            </a:r>
            <a:endParaRPr lang="zh-CN" altLang="en-US" sz="1600" dirty="0">
              <a:latin typeface="Calibri" panose="020F0502020204030204" charset="0"/>
              <a:ea typeface="幼圆" pitchFamily="49" charset="-122"/>
            </a:endParaRPr>
          </a:p>
        </p:txBody>
      </p:sp>
      <p:sp>
        <p:nvSpPr>
          <p:cNvPr id="56" name="MH_Other_1"/>
          <p:cNvSpPr/>
          <p:nvPr/>
        </p:nvSpPr>
        <p:spPr>
          <a:xfrm>
            <a:off x="3802380" y="1827530"/>
            <a:ext cx="801370" cy="801370"/>
          </a:xfrm>
          <a:prstGeom prst="ellipse">
            <a:avLst/>
          </a:prstGeom>
          <a:noFill/>
          <a:ln w="28575" cap="flat" cmpd="sng" algn="ctr">
            <a:solidFill>
              <a:srgbClr val="F1C34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1C341"/>
                </a:solidFill>
                <a:effectLst/>
                <a:uLnTx/>
                <a:uFillTx/>
                <a:latin typeface="Calibri" panose="020F0502020204030204"/>
                <a:ea typeface="幼圆"/>
                <a:cs typeface="+mn-cs"/>
              </a:rPr>
              <a:t>01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1C341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57" name="MH_Other_2"/>
          <p:cNvSpPr/>
          <p:nvPr/>
        </p:nvSpPr>
        <p:spPr>
          <a:xfrm>
            <a:off x="3746500" y="1771650"/>
            <a:ext cx="913130" cy="913130"/>
          </a:xfrm>
          <a:prstGeom prst="ellipse">
            <a:avLst/>
          </a:prstGeom>
          <a:noFill/>
          <a:ln w="12700" cap="flat" cmpd="sng" algn="ctr">
            <a:solidFill>
              <a:srgbClr val="F1C341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cxnSp>
        <p:nvCxnSpPr>
          <p:cNvPr id="3078" name="MH_Other_2"/>
          <p:cNvCxnSpPr>
            <a:stCxn id="57" idx="4"/>
            <a:endCxn id="60" idx="0"/>
          </p:cNvCxnSpPr>
          <p:nvPr/>
        </p:nvCxnSpPr>
        <p:spPr>
          <a:xfrm>
            <a:off x="4203700" y="2684780"/>
            <a:ext cx="0" cy="654050"/>
          </a:xfrm>
          <a:prstGeom prst="line">
            <a:avLst/>
          </a:prstGeom>
          <a:ln w="12700" cap="flat" cmpd="sng">
            <a:solidFill>
              <a:srgbClr val="F7DB8D"/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59" name="MH_Other_3"/>
          <p:cNvSpPr/>
          <p:nvPr/>
        </p:nvSpPr>
        <p:spPr>
          <a:xfrm>
            <a:off x="3802380" y="3394075"/>
            <a:ext cx="801370" cy="800100"/>
          </a:xfrm>
          <a:prstGeom prst="ellipse">
            <a:avLst/>
          </a:prstGeom>
          <a:noFill/>
          <a:ln w="28575" cap="flat" cmpd="sng" algn="ctr">
            <a:solidFill>
              <a:srgbClr val="C9C45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9C457"/>
                </a:solidFill>
                <a:effectLst/>
                <a:uLnTx/>
                <a:uFillTx/>
                <a:latin typeface="Calibri" panose="020F0502020204030204"/>
                <a:ea typeface="幼圆"/>
                <a:cs typeface="+mn-cs"/>
              </a:rPr>
              <a:t>02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9C457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60" name="MH_Other_4"/>
          <p:cNvSpPr/>
          <p:nvPr/>
        </p:nvSpPr>
        <p:spPr>
          <a:xfrm>
            <a:off x="3746500" y="3338830"/>
            <a:ext cx="913130" cy="911225"/>
          </a:xfrm>
          <a:prstGeom prst="ellipse">
            <a:avLst/>
          </a:prstGeom>
          <a:noFill/>
          <a:ln w="12700" cap="flat" cmpd="sng" algn="ctr">
            <a:solidFill>
              <a:srgbClr val="C9C457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3081" name="MH_SubTitle_2"/>
          <p:cNvSpPr txBox="1"/>
          <p:nvPr/>
        </p:nvSpPr>
        <p:spPr>
          <a:xfrm>
            <a:off x="4951730" y="3395980"/>
            <a:ext cx="3712845" cy="774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lnSpc>
                <a:spcPct val="130000"/>
              </a:lnSpc>
            </a:pPr>
            <a:r>
              <a:rPr lang="zh-CN" altLang="en-US" sz="1600" dirty="0">
                <a:latin typeface="Calibri" panose="020F0502020204030204" charset="0"/>
                <a:ea typeface="幼圆" pitchFamily="49" charset="-122"/>
              </a:rPr>
              <a:t>代码实现</a:t>
            </a:r>
            <a:endParaRPr lang="zh-CN" altLang="en-US" sz="1600" dirty="0">
              <a:latin typeface="Calibri" panose="020F0502020204030204" charset="0"/>
              <a:ea typeface="幼圆" pitchFamily="49" charset="-122"/>
            </a:endParaRPr>
          </a:p>
        </p:txBody>
      </p:sp>
      <p:sp>
        <p:nvSpPr>
          <p:cNvPr id="3085" name="MH_SubTitle_3"/>
          <p:cNvSpPr txBox="1"/>
          <p:nvPr/>
        </p:nvSpPr>
        <p:spPr>
          <a:xfrm>
            <a:off x="4951730" y="4983480"/>
            <a:ext cx="3712845" cy="774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lnSpc>
                <a:spcPct val="130000"/>
              </a:lnSpc>
            </a:pPr>
            <a:endParaRPr lang="zh-CN" altLang="en-US" sz="1600" dirty="0">
              <a:latin typeface="Calibri" panose="020F0502020204030204" charset="0"/>
              <a:ea typeface="幼圆" pitchFamily="49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 </a:t>
            </a:r>
            <a:r>
              <a:rPr lang="zh-CN" altLang="en-US"/>
              <a:t>若快打吗平台介绍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00835" y="4177030"/>
            <a:ext cx="2466340" cy="50419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内容占位符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55000" lnSpcReduction="20000"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</p:tagLst>
</file>

<file path=ppt/tags/tag2.xml><?xml version="1.0" encoding="utf-8"?>
<p:tagLst xmlns:p="http://schemas.openxmlformats.org/presentationml/2006/main">
  <p:tag name="MH_TYPE" val="#NeiR#"/>
  <p:tag name="MH_NUMBER" val="3"/>
  <p:tag name="MH_CATEGORY" val="#LiuChBZh#"/>
  <p:tag name="MH_LAYOUT" val="SubTitl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WPS 演示</Application>
  <PresentationFormat>自定义</PresentationFormat>
  <Paragraphs>44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MS PGothic</vt:lpstr>
      <vt:lpstr>Calibri</vt:lpstr>
      <vt:lpstr>Arial Unicode MS</vt:lpstr>
      <vt:lpstr>Calibri Light</vt:lpstr>
      <vt:lpstr>Elephant</vt:lpstr>
      <vt:lpstr>华文中宋</vt:lpstr>
      <vt:lpstr>Calibri</vt:lpstr>
      <vt:lpstr>幼圆</vt:lpstr>
      <vt:lpstr>华文细黑</vt:lpstr>
      <vt:lpstr>Segoe Print</vt:lpstr>
      <vt:lpstr>方正姚体</vt:lpstr>
      <vt:lpstr>幼圆</vt:lpstr>
      <vt:lpstr>Office 主题</vt:lpstr>
      <vt:lpstr>1_Office 主题</vt:lpstr>
      <vt:lpstr>2_Office 主题</vt:lpstr>
      <vt:lpstr>PowerPoint 演示文稿</vt:lpstr>
      <vt:lpstr>PowerPoint 演示文稿</vt:lpstr>
      <vt:lpstr>LOREM IPSUM DOLOR</vt:lpstr>
      <vt:lpstr>LOREM IPSUM DOLOR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♚ Xs【PPT主讲】❥海生ぐ</dc:creator>
  <cp:lastModifiedBy>银色天空</cp:lastModifiedBy>
  <cp:revision>115</cp:revision>
  <dcterms:created xsi:type="dcterms:W3CDTF">2014-08-14T10:28:00Z</dcterms:created>
  <dcterms:modified xsi:type="dcterms:W3CDTF">2019-04-24T09:15:32Z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2052-11.8.2.7978</vt:lpwstr>
  </property>
</Properties>
</file>